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63" r:id="rId2"/>
    <p:sldId id="264" r:id="rId3"/>
    <p:sldId id="265" r:id="rId4"/>
    <p:sldId id="266" r:id="rId5"/>
    <p:sldId id="267" r:id="rId6"/>
    <p:sldId id="275" r:id="rId7"/>
    <p:sldId id="283" r:id="rId8"/>
    <p:sldId id="286" r:id="rId9"/>
    <p:sldId id="293" r:id="rId10"/>
    <p:sldId id="296" r:id="rId11"/>
    <p:sldId id="295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751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68BE1A7-4F74-412E-B155-0D53CB609881}" v="147" dt="2025-09-06T04:57:07.13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3" d="100"/>
          <a:sy n="83" d="100"/>
        </p:scale>
        <p:origin x="643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7EC6CD-16DB-416D-9B4F-239A9856DE4D}" type="datetimeFigureOut">
              <a:rPr lang="en-US" smtClean="0"/>
              <a:t>7/20/2026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6CB4EC-F73C-4299-BB4A-1D27054FB4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00096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978474-EE01-85C8-CFF4-36338D8004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A39059C-71F4-DA9F-42D1-37E05956FF8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DE2817-5228-FBBF-ACB7-936FB68415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78924-DD00-44E7-A61B-2C78AC9B10AA}" type="datetimeFigureOut">
              <a:rPr lang="en-US" smtClean="0"/>
              <a:t>7/20/2026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B65A5C-710A-9DC4-717A-E38FCFB0C5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B85357-9DDB-51C2-50F2-3A80700A2F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3D56B-271E-47BA-AE06-75D24DEB7C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67436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6A6CE7-8DB8-8087-4A76-5938BDA870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FCF044-2F6C-8432-F35B-DE257ADAEC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B8CC3E-2860-C866-4B0C-BD3F339BF3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78924-DD00-44E7-A61B-2C78AC9B10AA}" type="datetimeFigureOut">
              <a:rPr lang="en-US" smtClean="0"/>
              <a:t>7/20/2026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08C65E-3854-9BC0-9F99-776E12DE1F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E69516-412C-F1B1-F752-12A89C3D8A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3D56B-271E-47BA-AE06-75D24DEB7C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90883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00775F-ED77-7124-1EAE-FD1BBD883C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91257D-A95F-A94D-93DC-446A24DA9C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72C6E5-C631-CD08-DFB9-9B868CBF2F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78924-DD00-44E7-A61B-2C78AC9B10AA}" type="datetimeFigureOut">
              <a:rPr lang="en-US" smtClean="0"/>
              <a:t>7/20/2026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9011FA-DFDC-44D0-28EF-6135EE83EA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F486CF-B20B-B3B0-D2C1-078F060558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3D56B-271E-47BA-AE06-75D24DEB7C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07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0F61AE-6094-1175-6751-15EC8E2605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A42B80-B7E5-BE1B-88A3-A4E2F388D1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059C7D7-7F0A-C42B-EA7D-7591D60EB8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8A1E45-6AAD-BBBC-FC4D-FD06BEE577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78924-DD00-44E7-A61B-2C78AC9B10AA}" type="datetimeFigureOut">
              <a:rPr lang="en-US" smtClean="0"/>
              <a:t>7/20/2026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71EEC3-2914-6918-79EA-1A58942A4F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2AE527-68D9-9709-6C12-0073B4CDBB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3D56B-271E-47BA-AE06-75D24DEB7C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76754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F8032B-A06D-C81A-9648-CE7D9C7F8B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4978A2-E7C3-74C0-3BB4-E92750268D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54546C-BD9E-F073-06B0-A959DE3D92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602115-7B7B-0CC7-4313-1566DEBC4FB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1160508-E229-081F-5F3E-3D14F39E0A9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0BC252B-3301-CC10-89C9-6ACE8CE314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78924-DD00-44E7-A61B-2C78AC9B10AA}" type="datetimeFigureOut">
              <a:rPr lang="en-US" smtClean="0"/>
              <a:t>7/20/2026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7B39965-1437-8686-7816-E3D5467BFA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729730E-E41C-481B-C3E1-45061383A2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3D56B-271E-47BA-AE06-75D24DEB7C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280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47E2BC-08F5-BE67-EFD2-31829DC846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4ED3337-8A27-7717-84AA-B3180F3640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78924-DD00-44E7-A61B-2C78AC9B10AA}" type="datetimeFigureOut">
              <a:rPr lang="en-US" smtClean="0"/>
              <a:t>7/20/2026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44AD12B-BE8C-433A-FA9C-1013112A90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E1E2165-AC26-D23F-ECFB-965BD7EFED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3D56B-271E-47BA-AE06-75D24DEB7C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34643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78B35C5-269B-A90C-7584-D61BDD0E40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78924-DD00-44E7-A61B-2C78AC9B10AA}" type="datetimeFigureOut">
              <a:rPr lang="en-US" smtClean="0"/>
              <a:t>7/20/2026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BAC2AE-5807-9036-A24C-D72E519A45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2682CB-1CD4-1FAB-CB24-912A865ECA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3D56B-271E-47BA-AE06-75D24DEB7C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604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ADBD19-87B9-17E1-411D-348C809DBD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BBD38A-2960-B569-3882-90723E1813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1BF968-CF98-E809-4588-80038E470C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A56538-BFAB-0AFB-5BBD-BB43FD87C0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78924-DD00-44E7-A61B-2C78AC9B10AA}" type="datetimeFigureOut">
              <a:rPr lang="en-US" smtClean="0"/>
              <a:t>7/20/2026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1389CE-1F8C-98A8-AD87-D1C8D036FF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F5B2BF-7B8B-FA0B-731D-CFB2D3FA47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3D56B-271E-47BA-AE06-75D24DEB7C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1373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7DE9D1-E5F8-C4E2-1115-C94B741C34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2BA6570-06BE-44A5-C8EF-419025C431F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2B5E1B-3BB7-B233-A066-52F706E5EF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9491E04-BFB2-2874-DC74-87CDAEE7F8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78924-DD00-44E7-A61B-2C78AC9B10AA}" type="datetimeFigureOut">
              <a:rPr lang="en-US" smtClean="0"/>
              <a:t>7/20/2026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6CD6DE-8918-6FE2-B67A-888AF83567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E6CECD-B3B2-FB4D-ED4B-608D632066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3D56B-271E-47BA-AE06-75D24DEB7C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10517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55A946-1EFB-4515-5F60-7A56BBD6E1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1F00578-D24D-DD3C-6A7D-06A842C046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1D06AD-D6F8-D69F-742A-36BAF83449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78924-DD00-44E7-A61B-2C78AC9B10AA}" type="datetimeFigureOut">
              <a:rPr lang="en-US" smtClean="0"/>
              <a:t>7/20/2026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37FF43-B213-D07E-A725-BC97FDDFF2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FAA254-3C74-5D6D-1D5B-8AD530C257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3D56B-271E-47BA-AE06-75D24DEB7C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3699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2840F67-1405-E6F6-57FF-A2CFAA8A076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A6D24BA-3E8B-5228-829C-36AEAB41AB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508C7C-F524-7FC5-0963-10C1BB6CD8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78924-DD00-44E7-A61B-2C78AC9B10AA}" type="datetimeFigureOut">
              <a:rPr lang="en-US" smtClean="0"/>
              <a:t>7/20/2026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C75AE0-8452-253E-7EA1-8E7B463D1D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D77BE3-1BFA-E803-F75D-B37D6F3378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3D56B-271E-47BA-AE06-75D24DEB7C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95564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27C722F-0A27-01B4-BADB-B8664A4975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3DB619-E689-0F1E-28DD-4C3DDF2B72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6B62F6-6E72-10CE-4B8E-F0C8A1DB2F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578924-DD00-44E7-A61B-2C78AC9B10AA}" type="datetimeFigureOut">
              <a:rPr lang="en-US" smtClean="0"/>
              <a:t>7/20/2026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884AE4-A0CD-0E6B-92C8-A0BC216778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8CE8C6-D8FF-E8ED-8411-BD45AC10FF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63D56B-271E-47BA-AE06-75D24DEB7C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4507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8420BC19-C695-0134-79D6-9FC13B7924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F577ECE-2E15-D3C2-2041-E720D6F59A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5942" y="1059753"/>
            <a:ext cx="11800113" cy="2078037"/>
          </a:xfrm>
        </p:spPr>
        <p:txBody>
          <a:bodyPr>
            <a:normAutofit/>
          </a:bodyPr>
          <a:lstStyle/>
          <a:p>
            <a:pPr marL="0" marR="0" lvl="0" indent="0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Calibri"/>
                <a:cs typeface="Calibri"/>
                <a:sym typeface="Calibri"/>
              </a:rPr>
              <a:t>Title</a:t>
            </a:r>
            <a:b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</a:br>
            <a:endParaRPr lang="en-GB" sz="3200" dirty="0"/>
          </a:p>
        </p:txBody>
      </p:sp>
      <p:sp>
        <p:nvSpPr>
          <p:cNvPr id="11" name="Subtitle 10">
            <a:extLst>
              <a:ext uri="{FF2B5EF4-FFF2-40B4-BE49-F238E27FC236}">
                <a16:creationId xmlns:a16="http://schemas.microsoft.com/office/drawing/2014/main" id="{552CB638-90C4-AA7F-D7C6-0543C19234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3840461"/>
            <a:ext cx="12097657" cy="2314867"/>
          </a:xfrm>
        </p:spPr>
        <p:txBody>
          <a:bodyPr/>
          <a:lstStyle/>
          <a:p>
            <a:r>
              <a:rPr lang="en-US" sz="2000" dirty="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Authors</a:t>
            </a:r>
          </a:p>
          <a:p>
            <a:r>
              <a:rPr lang="en-US" sz="1600" dirty="0"/>
              <a:t> Affiliations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endParaRPr lang="en-GB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B441BA4-75DB-7CC0-D652-6A62EF1CA9D8}"/>
              </a:ext>
            </a:extLst>
          </p:cNvPr>
          <p:cNvSpPr/>
          <p:nvPr/>
        </p:nvSpPr>
        <p:spPr>
          <a:xfrm>
            <a:off x="8656376" y="82762"/>
            <a:ext cx="3460565" cy="548640"/>
          </a:xfrm>
          <a:prstGeom prst="roundRect">
            <a:avLst/>
          </a:prstGeom>
          <a:solidFill>
            <a:srgbClr val="03443E"/>
          </a:solidFill>
          <a:ln>
            <a:solidFill>
              <a:srgbClr val="03443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F8789A0-B067-9182-569E-1EEDEC763185}"/>
              </a:ext>
            </a:extLst>
          </p:cNvPr>
          <p:cNvSpPr txBox="1"/>
          <p:nvPr/>
        </p:nvSpPr>
        <p:spPr>
          <a:xfrm>
            <a:off x="8599418" y="82762"/>
            <a:ext cx="1682496" cy="6001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n-US" sz="1100" b="1" dirty="0">
                <a:solidFill>
                  <a:srgbClr val="19976D"/>
                </a:solidFill>
              </a:rPr>
              <a:t>1</a:t>
            </a:r>
            <a:r>
              <a:rPr lang="en-US" sz="1100" b="1" baseline="30000" dirty="0">
                <a:solidFill>
                  <a:srgbClr val="19976D"/>
                </a:solidFill>
              </a:rPr>
              <a:t>st</a:t>
            </a:r>
            <a:r>
              <a:rPr lang="en-US" sz="1100" b="1" dirty="0">
                <a:solidFill>
                  <a:srgbClr val="19976D"/>
                </a:solidFill>
              </a:rPr>
              <a:t> – 4</a:t>
            </a:r>
            <a:r>
              <a:rPr lang="en-US" sz="1100" b="1" baseline="30000" dirty="0">
                <a:solidFill>
                  <a:srgbClr val="19976D"/>
                </a:solidFill>
              </a:rPr>
              <a:t>th</a:t>
            </a:r>
            <a:r>
              <a:rPr lang="en-US" sz="1100" b="1" dirty="0">
                <a:solidFill>
                  <a:srgbClr val="19976D"/>
                </a:solidFill>
              </a:rPr>
              <a:t> September, 2026</a:t>
            </a:r>
          </a:p>
          <a:p>
            <a:pPr algn="r"/>
            <a:r>
              <a:rPr lang="en-US" sz="1100" b="1" dirty="0">
                <a:solidFill>
                  <a:srgbClr val="19976D"/>
                </a:solidFill>
              </a:rPr>
              <a:t>Faculty of Engineering</a:t>
            </a:r>
          </a:p>
          <a:p>
            <a:pPr algn="r"/>
            <a:r>
              <a:rPr lang="en-US" sz="1100" b="1" dirty="0">
                <a:solidFill>
                  <a:srgbClr val="19976D"/>
                </a:solidFill>
              </a:rPr>
              <a:t>SLIIT - Malabe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5F9AD0F-3842-5A64-028B-CE796507CC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4955" y="33840"/>
            <a:ext cx="1967045" cy="646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62983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2159F67-B41E-2DB8-4826-85E4C9C551CA}"/>
              </a:ext>
            </a:extLst>
          </p:cNvPr>
          <p:cNvCxnSpPr>
            <a:cxnSpLocks/>
          </p:cNvCxnSpPr>
          <p:nvPr/>
        </p:nvCxnSpPr>
        <p:spPr>
          <a:xfrm>
            <a:off x="411480" y="1524000"/>
            <a:ext cx="11247120" cy="0"/>
          </a:xfrm>
          <a:prstGeom prst="line">
            <a:avLst/>
          </a:prstGeom>
          <a:ln w="28575">
            <a:solidFill>
              <a:srgbClr val="07514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Slide Number Placeholder 9">
            <a:extLst>
              <a:ext uri="{FF2B5EF4-FFF2-40B4-BE49-F238E27FC236}">
                <a16:creationId xmlns:a16="http://schemas.microsoft.com/office/drawing/2014/main" id="{C0DBF340-1A8B-EFB2-3869-DE6AF1A73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26169" y="6356350"/>
            <a:ext cx="2743200" cy="365125"/>
          </a:xfrm>
        </p:spPr>
        <p:txBody>
          <a:bodyPr/>
          <a:lstStyle/>
          <a:p>
            <a:r>
              <a:rPr lang="en-GB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C4BDA7EA-6423-293F-8E39-8723C7FE24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30498"/>
            <a:ext cx="10515600" cy="1325563"/>
          </a:xfrm>
        </p:spPr>
        <p:txBody>
          <a:bodyPr/>
          <a:lstStyle/>
          <a:p>
            <a:r>
              <a:rPr kumimoji="0" lang="en-US" sz="4400" b="1" i="0" u="none" strike="noStrike" kern="1200" cap="none" spc="-5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CONTENT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789622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2159F67-B41E-2DB8-4826-85E4C9C551CA}"/>
              </a:ext>
            </a:extLst>
          </p:cNvPr>
          <p:cNvCxnSpPr>
            <a:cxnSpLocks/>
          </p:cNvCxnSpPr>
          <p:nvPr/>
        </p:nvCxnSpPr>
        <p:spPr>
          <a:xfrm>
            <a:off x="551439" y="3744685"/>
            <a:ext cx="11247120" cy="0"/>
          </a:xfrm>
          <a:prstGeom prst="line">
            <a:avLst/>
          </a:prstGeom>
          <a:ln w="28575">
            <a:solidFill>
              <a:srgbClr val="07514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Slide Number Placeholder 9">
            <a:extLst>
              <a:ext uri="{FF2B5EF4-FFF2-40B4-BE49-F238E27FC236}">
                <a16:creationId xmlns:a16="http://schemas.microsoft.com/office/drawing/2014/main" id="{C0DBF340-1A8B-EFB2-3869-DE6AF1A73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26169" y="6356350"/>
            <a:ext cx="2743200" cy="365125"/>
          </a:xfrm>
        </p:spPr>
        <p:txBody>
          <a:bodyPr/>
          <a:lstStyle/>
          <a:p>
            <a:r>
              <a:rPr lang="en-GB" b="1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C4BDA7EA-6423-293F-8E39-8723C7FE24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8310" y="2651918"/>
            <a:ext cx="4480249" cy="1325563"/>
          </a:xfrm>
        </p:spPr>
        <p:txBody>
          <a:bodyPr/>
          <a:lstStyle/>
          <a:p>
            <a:r>
              <a:rPr kumimoji="0" lang="en-US" sz="4400" b="1" i="0" u="none" strike="noStrike" kern="1200" cap="none" spc="-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1. INTRODUCTION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017574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B22B2E-8447-6263-0BBA-B318034DB3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3C5AE82-3A83-98DE-11BA-354B369DF190}"/>
              </a:ext>
            </a:extLst>
          </p:cNvPr>
          <p:cNvCxnSpPr>
            <a:cxnSpLocks/>
          </p:cNvCxnSpPr>
          <p:nvPr/>
        </p:nvCxnSpPr>
        <p:spPr>
          <a:xfrm>
            <a:off x="411480" y="1524000"/>
            <a:ext cx="11247120" cy="0"/>
          </a:xfrm>
          <a:prstGeom prst="line">
            <a:avLst/>
          </a:prstGeom>
          <a:ln w="28575">
            <a:solidFill>
              <a:srgbClr val="07514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Slide Number Placeholder 9">
            <a:extLst>
              <a:ext uri="{FF2B5EF4-FFF2-40B4-BE49-F238E27FC236}">
                <a16:creationId xmlns:a16="http://schemas.microsoft.com/office/drawing/2014/main" id="{9E5DAA6E-84A4-749B-1182-B55B93729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26169" y="6356350"/>
            <a:ext cx="2743200" cy="365125"/>
          </a:xfrm>
        </p:spPr>
        <p:txBody>
          <a:bodyPr/>
          <a:lstStyle/>
          <a:p>
            <a:fld id="{2233D40E-AE63-4B20-AF06-CD55B2A7EA5A}" type="slidenum">
              <a:rPr lang="en-GB" b="1" smtClean="0">
                <a:solidFill>
                  <a:schemeClr val="bg1"/>
                </a:solidFill>
              </a:rPr>
              <a:t>4</a:t>
            </a:fld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AD357A3D-58D9-0512-6E2C-DA37C778F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571" y="530497"/>
            <a:ext cx="10515600" cy="1325563"/>
          </a:xfrm>
        </p:spPr>
        <p:txBody>
          <a:bodyPr/>
          <a:lstStyle/>
          <a:p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1.1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457780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28B0B3-CCE1-D4EC-BF2C-D1C6A857F9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205B341D-7F01-1836-D509-3A4DCB7698C9}"/>
              </a:ext>
            </a:extLst>
          </p:cNvPr>
          <p:cNvCxnSpPr>
            <a:cxnSpLocks/>
          </p:cNvCxnSpPr>
          <p:nvPr/>
        </p:nvCxnSpPr>
        <p:spPr>
          <a:xfrm>
            <a:off x="411480" y="1524000"/>
            <a:ext cx="11247120" cy="0"/>
          </a:xfrm>
          <a:prstGeom prst="line">
            <a:avLst/>
          </a:prstGeom>
          <a:ln w="28575">
            <a:solidFill>
              <a:srgbClr val="07514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Slide Number Placeholder 9">
            <a:extLst>
              <a:ext uri="{FF2B5EF4-FFF2-40B4-BE49-F238E27FC236}">
                <a16:creationId xmlns:a16="http://schemas.microsoft.com/office/drawing/2014/main" id="{762A0C56-4774-695A-D779-7EF5CEF653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26169" y="6356350"/>
            <a:ext cx="2743200" cy="365125"/>
          </a:xfrm>
        </p:spPr>
        <p:txBody>
          <a:bodyPr/>
          <a:lstStyle/>
          <a:p>
            <a:fld id="{2233D40E-AE63-4B20-AF06-CD55B2A7EA5A}" type="slidenum">
              <a:rPr lang="en-GB" b="1" smtClean="0">
                <a:solidFill>
                  <a:schemeClr val="bg1"/>
                </a:solidFill>
              </a:rPr>
              <a:t>5</a:t>
            </a:fld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C9E446C4-8C91-72D0-CC82-15433AF7DD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30498"/>
            <a:ext cx="10515600" cy="1325563"/>
          </a:xfrm>
        </p:spPr>
        <p:txBody>
          <a:bodyPr/>
          <a:lstStyle/>
          <a:p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1.2</a:t>
            </a:r>
            <a:endParaRPr lang="en-GB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02ED097-34B9-825C-7518-1CB0AF79C4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4890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1204B8-69E9-8455-40DA-BFAC13C87B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035182E-445B-4D1C-7612-750607FD4533}"/>
              </a:ext>
            </a:extLst>
          </p:cNvPr>
          <p:cNvCxnSpPr>
            <a:cxnSpLocks/>
          </p:cNvCxnSpPr>
          <p:nvPr/>
        </p:nvCxnSpPr>
        <p:spPr>
          <a:xfrm>
            <a:off x="551439" y="3744685"/>
            <a:ext cx="11247120" cy="0"/>
          </a:xfrm>
          <a:prstGeom prst="line">
            <a:avLst/>
          </a:prstGeom>
          <a:ln w="28575">
            <a:solidFill>
              <a:srgbClr val="07514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Slide Number Placeholder 9">
            <a:extLst>
              <a:ext uri="{FF2B5EF4-FFF2-40B4-BE49-F238E27FC236}">
                <a16:creationId xmlns:a16="http://schemas.microsoft.com/office/drawing/2014/main" id="{259C9628-2789-89B0-5674-D35AD039F5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26169" y="6356350"/>
            <a:ext cx="2743200" cy="365125"/>
          </a:xfrm>
        </p:spPr>
        <p:txBody>
          <a:bodyPr/>
          <a:lstStyle/>
          <a:p>
            <a:fld id="{2233D40E-AE63-4B20-AF06-CD55B2A7EA5A}" type="slidenum">
              <a:rPr lang="en-GB" b="1" smtClean="0">
                <a:solidFill>
                  <a:schemeClr val="bg1"/>
                </a:solidFill>
              </a:rPr>
              <a:t>6</a:t>
            </a:fld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E4A15867-EC75-9FB0-FCD2-DD7457E56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5486" y="2635589"/>
            <a:ext cx="5463073" cy="1325563"/>
          </a:xfrm>
        </p:spPr>
        <p:txBody>
          <a:bodyPr/>
          <a:lstStyle/>
          <a:p>
            <a:r>
              <a:rPr lang="en-US" b="1" spc="-50" dirty="0">
                <a:solidFill>
                  <a:prstClr val="black">
                    <a:lumMod val="85000"/>
                    <a:lumOff val="15000"/>
                  </a:prstClr>
                </a:solidFill>
                <a:latin typeface="Calibri" panose="020F0502020204030204"/>
              </a:rPr>
              <a:t>2</a:t>
            </a:r>
            <a:r>
              <a:rPr kumimoji="0" lang="en-US" sz="4400" b="1" i="0" u="none" strike="noStrike" kern="1200" cap="none" spc="-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.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366326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270;p8">
            <a:extLst>
              <a:ext uri="{FF2B5EF4-FFF2-40B4-BE49-F238E27FC236}">
                <a16:creationId xmlns:a16="http://schemas.microsoft.com/office/drawing/2014/main" id="{F900994F-D1A2-B9C0-C474-9AB788E0815F}"/>
              </a:ext>
            </a:extLst>
          </p:cNvPr>
          <p:cNvSpPr txBox="1">
            <a:spLocks/>
          </p:cNvSpPr>
          <p:nvPr/>
        </p:nvSpPr>
        <p:spPr>
          <a:xfrm>
            <a:off x="232335" y="337845"/>
            <a:ext cx="10076435" cy="1448864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ysClr val="windowText" lastClr="000000"/>
              </a:buClr>
              <a:buSzPts val="3200"/>
              <a:buFont typeface="Calibri"/>
              <a:buNone/>
              <a:tabLst/>
              <a:defRPr/>
            </a:pPr>
            <a:r>
              <a:rPr lang="en-US" sz="3600" b="1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Calibri" panose="020F0502020204030204"/>
              </a:rPr>
              <a:t>2</a:t>
            </a:r>
            <a:r>
              <a:rPr kumimoji="0" lang="en-US" sz="3600" b="1" i="0" u="none" strike="noStrike" kern="1200" cap="none" spc="-5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.1 </a:t>
            </a:r>
          </a:p>
        </p:txBody>
      </p:sp>
      <p:sp>
        <p:nvSpPr>
          <p:cNvPr id="7" name="Slide Number Placeholder 9">
            <a:extLst>
              <a:ext uri="{FF2B5EF4-FFF2-40B4-BE49-F238E27FC236}">
                <a16:creationId xmlns:a16="http://schemas.microsoft.com/office/drawing/2014/main" id="{CBAEC27F-5D3A-6DF6-B737-AEAAD20F72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26169" y="6356350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33D40E-AE63-4B20-AF06-CD55B2A7EA5A}" type="slidenum">
              <a:rPr kumimoji="0" lang="en-GB" sz="12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2910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299;g3243c69fc7e_0_36">
            <a:extLst>
              <a:ext uri="{FF2B5EF4-FFF2-40B4-BE49-F238E27FC236}">
                <a16:creationId xmlns:a16="http://schemas.microsoft.com/office/drawing/2014/main" id="{5DE34CBB-1B17-DBB2-6CB6-0F9A9F150B6C}"/>
              </a:ext>
            </a:extLst>
          </p:cNvPr>
          <p:cNvSpPr txBox="1">
            <a:spLocks/>
          </p:cNvSpPr>
          <p:nvPr/>
        </p:nvSpPr>
        <p:spPr>
          <a:xfrm>
            <a:off x="251097" y="254671"/>
            <a:ext cx="10058400" cy="1450757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en-US" sz="3600" b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2.2 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2945C93-706C-DE97-C968-BCEF5E6228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26169" y="6356350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33D40E-AE63-4B20-AF06-CD55B2A7EA5A}" type="slidenum">
              <a:rPr kumimoji="0" lang="en-GB" sz="12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105776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19959000-AC7A-A9A8-B41A-E5657A467267}"/>
              </a:ext>
            </a:extLst>
          </p:cNvPr>
          <p:cNvCxnSpPr>
            <a:cxnSpLocks/>
          </p:cNvCxnSpPr>
          <p:nvPr/>
        </p:nvCxnSpPr>
        <p:spPr>
          <a:xfrm>
            <a:off x="622249" y="4243587"/>
            <a:ext cx="11247120" cy="0"/>
          </a:xfrm>
          <a:prstGeom prst="line">
            <a:avLst/>
          </a:prstGeom>
          <a:ln w="28575">
            <a:solidFill>
              <a:srgbClr val="07514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Google Shape;361;g3243c69fc7e_1_62">
            <a:extLst>
              <a:ext uri="{FF2B5EF4-FFF2-40B4-BE49-F238E27FC236}">
                <a16:creationId xmlns:a16="http://schemas.microsoft.com/office/drawing/2014/main" id="{06D6ADDE-36DE-995A-657D-1D7BAC61770A}"/>
              </a:ext>
            </a:extLst>
          </p:cNvPr>
          <p:cNvSpPr txBox="1">
            <a:spLocks/>
          </p:cNvSpPr>
          <p:nvPr/>
        </p:nvSpPr>
        <p:spPr>
          <a:xfrm>
            <a:off x="7389586" y="2487055"/>
            <a:ext cx="3738880" cy="25443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8000" b="0" kern="1200" spc="-5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ysClr val="windowText" lastClr="000000"/>
              </a:buClr>
              <a:buSzPts val="3200"/>
              <a:buFont typeface="Calibri"/>
              <a:buNone/>
              <a:tabLst/>
              <a:defRPr/>
            </a:pPr>
            <a:r>
              <a:rPr lang="en-US" sz="4400" b="1" dirty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Calibri" panose="020F0502020204030204"/>
              </a:rPr>
              <a:t>3</a:t>
            </a:r>
            <a:r>
              <a:rPr kumimoji="0" lang="en-US" sz="4400" b="1" i="0" u="none" strike="noStrike" kern="1200" cap="none" spc="-5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. </a:t>
            </a:r>
          </a:p>
        </p:txBody>
      </p:sp>
      <p:sp>
        <p:nvSpPr>
          <p:cNvPr id="5" name="Slide Number Placeholder 9">
            <a:extLst>
              <a:ext uri="{FF2B5EF4-FFF2-40B4-BE49-F238E27FC236}">
                <a16:creationId xmlns:a16="http://schemas.microsoft.com/office/drawing/2014/main" id="{1FC7EAC4-1EF7-AFF4-399B-1ADEBE664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26169" y="6356350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33D40E-AE63-4B20-AF06-CD55B2A7EA5A}" type="slidenum">
              <a:rPr kumimoji="0" lang="en-GB" sz="12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57836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97DAEA-0FE0-0E70-6EC2-30302DCBA3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lide Number Placeholder 9">
            <a:extLst>
              <a:ext uri="{FF2B5EF4-FFF2-40B4-BE49-F238E27FC236}">
                <a16:creationId xmlns:a16="http://schemas.microsoft.com/office/drawing/2014/main" id="{AC8267C2-6441-3A59-FC26-CFF15D4A3B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26169" y="6356350"/>
            <a:ext cx="2743200" cy="365125"/>
          </a:xfrm>
        </p:spPr>
        <p:txBody>
          <a:bodyPr/>
          <a:lstStyle/>
          <a:p>
            <a:fld id="{2233D40E-AE63-4B20-AF06-CD55B2A7EA5A}" type="slidenum">
              <a:rPr lang="en-GB" b="1" smtClean="0">
                <a:solidFill>
                  <a:schemeClr val="bg1"/>
                </a:solidFill>
              </a:rPr>
              <a:t>10</a:t>
            </a:fld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3AE905-7A58-7416-ABE0-FD0A29CBF8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26165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016C49D-EAE3-C537-E8EE-8A35DE4BC79D}"/>
              </a:ext>
            </a:extLst>
          </p:cNvPr>
          <p:cNvCxnSpPr>
            <a:cxnSpLocks/>
          </p:cNvCxnSpPr>
          <p:nvPr/>
        </p:nvCxnSpPr>
        <p:spPr>
          <a:xfrm>
            <a:off x="472440" y="4517907"/>
            <a:ext cx="11247120" cy="0"/>
          </a:xfrm>
          <a:prstGeom prst="line">
            <a:avLst/>
          </a:prstGeom>
          <a:ln w="28575">
            <a:solidFill>
              <a:srgbClr val="07514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Google Shape;387;g3243f468f49_1_1">
            <a:extLst>
              <a:ext uri="{FF2B5EF4-FFF2-40B4-BE49-F238E27FC236}">
                <a16:creationId xmlns:a16="http://schemas.microsoft.com/office/drawing/2014/main" id="{A6A9DF76-7099-95E6-2269-333FCD03E3F8}"/>
              </a:ext>
            </a:extLst>
          </p:cNvPr>
          <p:cNvSpPr txBox="1">
            <a:spLocks/>
          </p:cNvSpPr>
          <p:nvPr/>
        </p:nvSpPr>
        <p:spPr>
          <a:xfrm>
            <a:off x="1268730" y="2847564"/>
            <a:ext cx="10515600" cy="167034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8000" b="0" kern="1200" spc="-5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spcBef>
                <a:spcPts val="0"/>
              </a:spcBef>
              <a:buClr>
                <a:schemeClr val="dk1"/>
              </a:buClr>
              <a:buSzPts val="1100"/>
              <a:buFont typeface="Arial"/>
              <a:buNone/>
            </a:pPr>
            <a:r>
              <a:rPr lang="en-US" sz="4800" dirty="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THANK YOU</a:t>
            </a:r>
          </a:p>
          <a:p>
            <a:pPr marL="457200" algn="just">
              <a:lnSpc>
                <a:spcPct val="150000"/>
              </a:lnSpc>
              <a:spcBef>
                <a:spcPts val="1200"/>
              </a:spcBef>
            </a:pPr>
            <a:r>
              <a:rPr lang="en-US" sz="6800" b="1" dirty="0">
                <a:latin typeface="+mn-lt"/>
                <a:ea typeface="Arial"/>
                <a:cs typeface="Arial"/>
                <a:sym typeface="Arial"/>
              </a:rPr>
              <a:t>THANK YOU</a:t>
            </a:r>
          </a:p>
          <a:p>
            <a:pPr marL="457200" algn="just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</a:pPr>
            <a:endParaRPr lang="en-US" sz="3000" dirty="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" name="Google Shape;391;g3243f468f49_1_1">
            <a:extLst>
              <a:ext uri="{FF2B5EF4-FFF2-40B4-BE49-F238E27FC236}">
                <a16:creationId xmlns:a16="http://schemas.microsoft.com/office/drawing/2014/main" id="{4BDDEDE8-2B66-0829-B403-124F328218DF}"/>
              </a:ext>
            </a:extLst>
          </p:cNvPr>
          <p:cNvPicPr preferRelativeResize="0"/>
          <p:nvPr/>
        </p:nvPicPr>
        <p:blipFill>
          <a:blip r:embed="rId2">
            <a:alphaModFix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480675" y="1819825"/>
            <a:ext cx="4368425" cy="4368425"/>
          </a:xfrm>
          <a:prstGeom prst="rect">
            <a:avLst/>
          </a:prstGeom>
          <a:solidFill>
            <a:sysClr val="window" lastClr="FFFFFF"/>
          </a:solidFill>
          <a:ln>
            <a:noFill/>
          </a:ln>
        </p:spPr>
      </p:pic>
      <p:sp>
        <p:nvSpPr>
          <p:cNvPr id="6" name="Slide Number Placeholder 9">
            <a:extLst>
              <a:ext uri="{FF2B5EF4-FFF2-40B4-BE49-F238E27FC236}">
                <a16:creationId xmlns:a16="http://schemas.microsoft.com/office/drawing/2014/main" id="{4A0563A4-EC83-BBEF-791C-FA63C92CA0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26169" y="6356350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33D40E-AE63-4B20-AF06-CD55B2A7EA5A}" type="slidenum">
              <a:rPr kumimoji="0" lang="en-GB" sz="12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109033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798</TotalTime>
  <Words>44</Words>
  <Application>Microsoft Office PowerPoint</Application>
  <PresentationFormat>Widescreen</PresentationFormat>
  <Paragraphs>27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Aptos</vt:lpstr>
      <vt:lpstr>Arial</vt:lpstr>
      <vt:lpstr>Calibri</vt:lpstr>
      <vt:lpstr>Calibri Light</vt:lpstr>
      <vt:lpstr>Trebuchet MS</vt:lpstr>
      <vt:lpstr>Office Theme</vt:lpstr>
      <vt:lpstr>Title </vt:lpstr>
      <vt:lpstr>CONTENT</vt:lpstr>
      <vt:lpstr>1. INTRODUCTION </vt:lpstr>
      <vt:lpstr>1.1 </vt:lpstr>
      <vt:lpstr>1.2</vt:lpstr>
      <vt:lpstr>2. 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Bewantha Wijesinghe</dc:creator>
  <cp:lastModifiedBy>Zakib Ahamed</cp:lastModifiedBy>
  <cp:revision>22</cp:revision>
  <dcterms:created xsi:type="dcterms:W3CDTF">2023-03-07T07:18:38Z</dcterms:created>
  <dcterms:modified xsi:type="dcterms:W3CDTF">2026-07-20T09:13:48Z</dcterms:modified>
</cp:coreProperties>
</file>